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4"/>
  </p:notesMasterIdLst>
  <p:sldIdLst>
    <p:sldId id="277" r:id="rId2"/>
    <p:sldId id="27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5BB"/>
    <a:srgbClr val="2C3688"/>
    <a:srgbClr val="F49200"/>
    <a:srgbClr val="16233C"/>
    <a:srgbClr val="12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39" autoAdjust="0"/>
    <p:restoredTop sz="95411" autoAdjust="0"/>
  </p:normalViewPr>
  <p:slideViewPr>
    <p:cSldViewPr snapToGrid="0" snapToObjects="1">
      <p:cViewPr varScale="1">
        <p:scale>
          <a:sx n="117" d="100"/>
          <a:sy n="117" d="100"/>
        </p:scale>
        <p:origin x="1200" y="168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44A00-CFDC-EB4D-B637-BC32E8D78256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8DF6-356B-1E44-80AE-3CF3E5C0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5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4/9/25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4/9/25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1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C75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5" t="76337"/>
          <a:stretch/>
        </p:blipFill>
        <p:spPr>
          <a:xfrm>
            <a:off x="7630245" y="5328349"/>
            <a:ext cx="1513755" cy="15296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385" y="118524"/>
            <a:ext cx="86677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385" y="1380048"/>
            <a:ext cx="8667721" cy="528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88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49200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2C3688"/>
          </a:solidFill>
          <a:latin typeface="Verdana"/>
          <a:ea typeface="+mn-ea"/>
          <a:cs typeface="Verdana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C75BB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2C3688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7C51-284A-1ED4-7C60-3FFF6D68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6565D-22A0-D541-8E85-66A3F7ED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9DE44CD8-E771-3335-4C5F-FDB5F9602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1" y="122663"/>
            <a:ext cx="8816898" cy="66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6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C0A2-2D47-1649-AB56-C71C8790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is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7DCFD7-E5D2-214A-9888-F939EED3E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727" y="1867301"/>
            <a:ext cx="5015898" cy="397523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The ability to recover from setbacks, to embrace change and to grow in the face of pressures and threats.</a:t>
            </a:r>
          </a:p>
        </p:txBody>
      </p:sp>
      <p:pic>
        <p:nvPicPr>
          <p:cNvPr id="5" name="Picture 4" descr="IMG_8353M.jpg">
            <a:extLst>
              <a:ext uri="{FF2B5EF4-FFF2-40B4-BE49-F238E27FC236}">
                <a16:creationId xmlns:a16="http://schemas.microsoft.com/office/drawing/2014/main" id="{45608BCA-A73E-ED48-B399-F9766EBCFC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29" t="20671" r="15408" b="16852"/>
          <a:stretch>
            <a:fillRect/>
          </a:stretch>
        </p:blipFill>
        <p:spPr>
          <a:xfrm rot="788725">
            <a:off x="725149" y="1866709"/>
            <a:ext cx="2352435" cy="3124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Double Brace 5">
            <a:extLst>
              <a:ext uri="{FF2B5EF4-FFF2-40B4-BE49-F238E27FC236}">
                <a16:creationId xmlns:a16="http://schemas.microsoft.com/office/drawing/2014/main" id="{152B9A8E-92AA-FF43-B6BA-43A313504A2E}"/>
              </a:ext>
            </a:extLst>
          </p:cNvPr>
          <p:cNvSpPr/>
          <p:nvPr/>
        </p:nvSpPr>
        <p:spPr>
          <a:xfrm>
            <a:off x="3517900" y="1827600"/>
            <a:ext cx="5403849" cy="3274753"/>
          </a:xfrm>
          <a:prstGeom prst="bracePair">
            <a:avLst/>
          </a:prstGeom>
          <a:ln>
            <a:solidFill>
              <a:srgbClr val="1271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9858</TotalTime>
  <Words>24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Custom Design</vt:lpstr>
      <vt:lpstr>PowerPoint Presentation</vt:lpstr>
      <vt:lpstr>Resilience is…</vt:lpstr>
    </vt:vector>
  </TitlesOfParts>
  <Company>Glasstap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Conflict</dc:title>
  <dc:creator>Tanya Harris</dc:creator>
  <cp:lastModifiedBy>Louise Richardson</cp:lastModifiedBy>
  <cp:revision>74</cp:revision>
  <dcterms:created xsi:type="dcterms:W3CDTF">2013-12-18T15:39:36Z</dcterms:created>
  <dcterms:modified xsi:type="dcterms:W3CDTF">2025-04-09T15:59:28Z</dcterms:modified>
</cp:coreProperties>
</file>