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200"/>
    <a:srgbClr val="2C3688"/>
    <a:srgbClr val="1C75BB"/>
    <a:srgbClr val="425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3"/>
    <p:restoredTop sz="99782" autoAdjust="0"/>
  </p:normalViewPr>
  <p:slideViewPr>
    <p:cSldViewPr>
      <p:cViewPr>
        <p:scale>
          <a:sx n="100" d="100"/>
          <a:sy n="100" d="100"/>
        </p:scale>
        <p:origin x="-920" y="-1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E16D855-0E73-E147-8529-F374C965CB86}" type="datetimeFigureOut">
              <a:rPr lang="en-US"/>
              <a:pPr>
                <a:defRPr/>
              </a:pPr>
              <a:t>15/02/18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4224121-F98E-6543-B932-86FB31530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3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B7A05FE-A530-8D41-A25E-F7168FE1AE81}" type="datetimeFigureOut">
              <a:rPr lang="en-US"/>
              <a:pPr>
                <a:defRPr/>
              </a:pPr>
              <a:t>15/02/18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48DADA-2205-4A41-BA9C-E8C9CCABA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14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0ED4993-7271-2747-87B6-4350F199E087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6322A38-C7CA-814A-8C24-5B835DF44C40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5169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FA036AB-659D-2843-AFB0-C7DB19D12007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F24EF05-8F21-ED41-83CA-0E1A058F55F5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95953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C62884F-1E5C-5A4E-AEFA-10D52C3605B9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A39E909-5964-A746-8B68-87E3581D262C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9447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BAF89F7-34AE-7B41-8547-2AB7A85AE5E0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EBEBD0B-0265-8749-B307-6E459EC3C344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133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A95CC1F-39A5-2A4F-9876-A66E69722890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84C3264-1DEE-4349-9994-71FFB2361FB6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61585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96A961E-6CEF-A048-AD6B-F974BCCD92CC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F2A7CDC-2C2C-6D4F-B1F2-DB22D612D277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97265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70CD297-3FAD-F44C-800E-544C0CE50DB9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93C3D6A-C4BB-5B4A-9676-611E744F138C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50632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CFADEF8-5FB2-F947-8218-7D6C404E96EF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8EBD6CF-4EFE-2F40-8B08-58E4C7296DCC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6060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BDD9EA4-42F1-6240-A441-749E43B4B3CD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0DD1E0E-9742-BE4E-83A5-71A4A29DC7BD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01870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F9893DB-BA68-C24B-9EB9-06043913B279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681FF4E-6839-9E40-AFD1-CEA407540429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30844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575BD14-70FB-8A46-9F51-8B161783A667}" type="datetime1">
              <a:rPr lang="en-GB" altLang="x-none"/>
              <a:pPr>
                <a:defRPr/>
              </a:pPr>
              <a:t>15/02/18</a:t>
            </a:fld>
            <a:endParaRPr lang="en-GB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F94916A-6A62-3745-8C29-2F49CE39B875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13290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75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90488" y="93663"/>
            <a:ext cx="8963025" cy="66706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defRPr/>
            </a:pPr>
            <a:endParaRPr lang="x-none" altLang="x-none" sz="1800" smtClean="0">
              <a:solidFill>
                <a:srgbClr val="FFFFFF"/>
              </a:solidFill>
              <a:latin typeface="Verdana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  <a:endParaRPr lang="en-GB" altLang="x-none"/>
          </a:p>
        </p:txBody>
      </p:sp>
      <p:pic>
        <p:nvPicPr>
          <p:cNvPr id="102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46" t="76337"/>
          <a:stretch>
            <a:fillRect/>
          </a:stretch>
        </p:blipFill>
        <p:spPr bwMode="auto">
          <a:xfrm>
            <a:off x="7507288" y="5130800"/>
            <a:ext cx="1514475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49200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49200"/>
          </a:solidFill>
          <a:latin typeface="Verdana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49200"/>
          </a:solidFill>
          <a:latin typeface="Verdana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49200"/>
          </a:solidFill>
          <a:latin typeface="Verdana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49200"/>
          </a:solidFill>
          <a:latin typeface="Verdana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C3688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2C3688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C3688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2C3688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rgbClr val="2C3688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75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46" t="76337"/>
          <a:stretch>
            <a:fillRect/>
          </a:stretch>
        </p:blipFill>
        <p:spPr bwMode="auto">
          <a:xfrm>
            <a:off x="7507288" y="5130800"/>
            <a:ext cx="1514475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008112"/>
          </a:xfrm>
        </p:spPr>
        <p:txBody>
          <a:bodyPr/>
          <a:lstStyle/>
          <a:p>
            <a:r>
              <a:rPr lang="en-GB" altLang="x-none" sz="4400" dirty="0" smtClean="0"/>
              <a:t>Putting on the Style</a:t>
            </a:r>
            <a:r>
              <a:rPr lang="is-IS" altLang="x-none" sz="4400" dirty="0" smtClean="0"/>
              <a:t>…</a:t>
            </a:r>
            <a:endParaRPr lang="en-GB" altLang="x-non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912" y="1268760"/>
            <a:ext cx="5125789" cy="54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800" dirty="0" smtClean="0"/>
              <a:t>How </a:t>
            </a:r>
            <a:r>
              <a:rPr lang="en-US" sz="2800" dirty="0"/>
              <a:t>would you describe the 3 leadership styles?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800" dirty="0" smtClean="0"/>
              <a:t>What </a:t>
            </a:r>
            <a:r>
              <a:rPr lang="en-US" sz="2800" dirty="0"/>
              <a:t>do you see as the advantages and disadvantages of each style?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What </a:t>
            </a:r>
            <a:r>
              <a:rPr lang="en-US" sz="2800" dirty="0"/>
              <a:t>factors can you identify which might influence leadership </a:t>
            </a:r>
            <a:r>
              <a:rPr lang="en-US" sz="2800" dirty="0" smtClean="0"/>
              <a:t>    style</a:t>
            </a:r>
            <a:r>
              <a:rPr lang="en-US" sz="2800" dirty="0"/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13565" r="18253" b="7123"/>
          <a:stretch/>
        </p:blipFill>
        <p:spPr>
          <a:xfrm>
            <a:off x="107504" y="1484784"/>
            <a:ext cx="3670574" cy="529307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</TotalTime>
  <Words>38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Putting on the Style…</vt:lpstr>
    </vt:vector>
  </TitlesOfParts>
  <Company>Syntagm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Fawcett</dc:creator>
  <cp:lastModifiedBy>Louise Richardson</cp:lastModifiedBy>
  <cp:revision>50</cp:revision>
  <dcterms:created xsi:type="dcterms:W3CDTF">2013-04-03T15:01:26Z</dcterms:created>
  <dcterms:modified xsi:type="dcterms:W3CDTF">2018-02-15T15:52:53Z</dcterms:modified>
</cp:coreProperties>
</file>